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355" r:id="rId3"/>
    <p:sldId id="356" r:id="rId4"/>
    <p:sldId id="328" r:id="rId5"/>
    <p:sldId id="322" r:id="rId6"/>
    <p:sldId id="323" r:id="rId7"/>
    <p:sldId id="324" r:id="rId8"/>
    <p:sldId id="325" r:id="rId9"/>
    <p:sldId id="340" r:id="rId10"/>
    <p:sldId id="327" r:id="rId11"/>
    <p:sldId id="347" r:id="rId12"/>
    <p:sldId id="350" r:id="rId13"/>
    <p:sldId id="352" r:id="rId14"/>
    <p:sldId id="353" r:id="rId15"/>
    <p:sldId id="329" r:id="rId16"/>
    <p:sldId id="330" r:id="rId17"/>
    <p:sldId id="331" r:id="rId18"/>
    <p:sldId id="332" r:id="rId19"/>
    <p:sldId id="342" r:id="rId20"/>
    <p:sldId id="333" r:id="rId21"/>
    <p:sldId id="335" r:id="rId22"/>
    <p:sldId id="336" r:id="rId23"/>
    <p:sldId id="354" r:id="rId24"/>
    <p:sldId id="32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501533-FE2D-4FDF-B25C-79B680805CE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A61EE1-2F13-4788-8E09-073530771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            </a:t>
            </a:r>
            <a:r>
              <a:rPr lang="sr-Cyrl-CS" dirty="0" smtClean="0">
                <a:solidFill>
                  <a:srgbClr val="C00000"/>
                </a:solidFill>
              </a:rPr>
              <a:t>ПУ “Лане” Алексинац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CS" dirty="0" smtClean="0"/>
          </a:p>
          <a:p>
            <a:endParaRPr lang="sr-Cyrl-CS" dirty="0" smtClean="0"/>
          </a:p>
          <a:p>
            <a:r>
              <a:rPr lang="sr-Cyrl-RS" sz="2800" b="1" dirty="0" smtClean="0">
                <a:solidFill>
                  <a:srgbClr val="C00000"/>
                </a:solidFill>
              </a:rPr>
              <a:t>Дечја недеља у мешовитој васпитној групи 2  у Житковцу</a:t>
            </a:r>
            <a:r>
              <a:rPr lang="sr-Cyrl-CS" sz="2800" b="1" dirty="0" smtClean="0">
                <a:solidFill>
                  <a:srgbClr val="C00000"/>
                </a:solidFill>
              </a:rPr>
              <a:t> </a:t>
            </a:r>
          </a:p>
          <a:p>
            <a:endParaRPr lang="sr-Cyrl-CS" sz="2800" b="1" dirty="0" smtClean="0"/>
          </a:p>
          <a:p>
            <a:pPr>
              <a:buNone/>
            </a:pPr>
            <a:r>
              <a:rPr lang="sr-Cyrl-CS" sz="2800" b="1" dirty="0" smtClean="0"/>
              <a:t>    </a:t>
            </a:r>
            <a:r>
              <a:rPr lang="sr-Cyrl-CS" sz="2800" b="1" dirty="0" smtClean="0">
                <a:solidFill>
                  <a:srgbClr val="C00000"/>
                </a:solidFill>
              </a:rPr>
              <a:t>Васпитачи</a:t>
            </a:r>
          </a:p>
          <a:p>
            <a:r>
              <a:rPr lang="sr-Cyrl-CS" sz="2800" b="1" dirty="0" smtClean="0">
                <a:solidFill>
                  <a:srgbClr val="C00000"/>
                </a:solidFill>
              </a:rPr>
              <a:t>Бојана Недељковић и Марија Николић       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4_1223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37" y="1124526"/>
            <a:ext cx="7642125" cy="573159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f1d8ebc60401306a4a1ec9245bc595.0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0" y="404664"/>
            <a:ext cx="4382971" cy="338437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212976"/>
            <a:ext cx="4860032" cy="33670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d6dc30eb477b3ecb0cb56e45749371.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24744"/>
            <a:ext cx="2548831" cy="45259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777" y="1167188"/>
            <a:ext cx="2554445" cy="4523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368" y="1167188"/>
            <a:ext cx="2554445" cy="45236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4d87d05f5a34bb5a94d2510af98670a.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40768"/>
            <a:ext cx="8543545" cy="481136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5_0859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261588" cy="54461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5_0853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764704"/>
            <a:ext cx="7279249" cy="545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5_0853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591" y="1052736"/>
            <a:ext cx="6991217" cy="52434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5_0854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24744"/>
            <a:ext cx="6973556" cy="523016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5_08592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86" y="908720"/>
            <a:ext cx="7087228" cy="531542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5_0858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24744"/>
            <a:ext cx="6991217" cy="52434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2600" b="1" dirty="0" smtClean="0">
                <a:solidFill>
                  <a:srgbClr val="C00000"/>
                </a:solidFill>
              </a:rPr>
              <a:t>       У </a:t>
            </a:r>
            <a:r>
              <a:rPr lang="sr-Cyrl-RS" sz="2600" b="1" dirty="0">
                <a:solidFill>
                  <a:srgbClr val="C00000"/>
                </a:solidFill>
              </a:rPr>
              <a:t>Д</a:t>
            </a:r>
            <a:r>
              <a:rPr lang="sr-Cyrl-RS" sz="2600" b="1" dirty="0" smtClean="0">
                <a:solidFill>
                  <a:srgbClr val="C00000"/>
                </a:solidFill>
              </a:rPr>
              <a:t>ечјој недељи, мешовита васпитна група 2 “Пчелице” у Житковцу бавила се следећим активностима:</a:t>
            </a:r>
          </a:p>
          <a:p>
            <a:r>
              <a:rPr lang="sr-Cyrl-RS" sz="2600" b="1" dirty="0" smtClean="0">
                <a:solidFill>
                  <a:srgbClr val="C00000"/>
                </a:solidFill>
              </a:rPr>
              <a:t>“Представи се покретом”- игра за децу и родитеље</a:t>
            </a:r>
          </a:p>
          <a:p>
            <a:endParaRPr lang="sr-Cyrl-RS" sz="2600" b="1" dirty="0" smtClean="0">
              <a:solidFill>
                <a:srgbClr val="C00000"/>
              </a:solidFill>
            </a:endParaRPr>
          </a:p>
          <a:p>
            <a:r>
              <a:rPr lang="sr-Cyrl-RS" sz="2600" b="1" dirty="0" smtClean="0">
                <a:solidFill>
                  <a:srgbClr val="C00000"/>
                </a:solidFill>
              </a:rPr>
              <a:t>“Ово смо ми”- креативна радионица за децу, родитеље и васпитаче</a:t>
            </a:r>
          </a:p>
          <a:p>
            <a:endParaRPr lang="sr-Cyrl-RS" sz="2600" b="1" dirty="0" smtClean="0">
              <a:solidFill>
                <a:srgbClr val="C00000"/>
              </a:solidFill>
            </a:endParaRPr>
          </a:p>
          <a:p>
            <a:r>
              <a:rPr lang="sr-Cyrl-RS" sz="2600" b="1" dirty="0" smtClean="0">
                <a:solidFill>
                  <a:srgbClr val="C00000"/>
                </a:solidFill>
              </a:rPr>
              <a:t>“Спортом се бавим важан се правим”- полигон </a:t>
            </a:r>
          </a:p>
          <a:p>
            <a:endParaRPr lang="sr-Cyrl-RS" sz="2600" b="1" dirty="0" smtClean="0">
              <a:solidFill>
                <a:srgbClr val="C00000"/>
              </a:solidFill>
            </a:endParaRPr>
          </a:p>
          <a:p>
            <a:r>
              <a:rPr lang="sr-Cyrl-RS" sz="2600" b="1" dirty="0" smtClean="0">
                <a:solidFill>
                  <a:srgbClr val="C00000"/>
                </a:solidFill>
              </a:rPr>
              <a:t>“Три прасета”- драмска игра</a:t>
            </a:r>
          </a:p>
          <a:p>
            <a:endParaRPr lang="sr-Cyrl-RS" sz="2600" b="1" dirty="0" smtClean="0">
              <a:solidFill>
                <a:srgbClr val="C00000"/>
              </a:solidFill>
            </a:endParaRPr>
          </a:p>
          <a:p>
            <a:r>
              <a:rPr lang="sr-Cyrl-RS" sz="2600" b="1" dirty="0" smtClean="0">
                <a:solidFill>
                  <a:srgbClr val="C00000"/>
                </a:solidFill>
              </a:rPr>
              <a:t>“Бал под маскама”- маскенбал</a:t>
            </a:r>
          </a:p>
          <a:p>
            <a:endParaRPr lang="sr-Cyrl-RS" sz="2600" b="1" dirty="0" smtClean="0">
              <a:solidFill>
                <a:srgbClr val="C00000"/>
              </a:solidFill>
            </a:endParaRPr>
          </a:p>
          <a:p>
            <a:endParaRPr lang="sr-Cyrl-RS" sz="2600" b="1" dirty="0">
              <a:solidFill>
                <a:srgbClr val="C00000"/>
              </a:solidFill>
            </a:endParaRPr>
          </a:p>
          <a:p>
            <a:endParaRPr lang="sr-Cyrl-RS" sz="2600" b="1" dirty="0" smtClean="0">
              <a:solidFill>
                <a:srgbClr val="C00000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5_0905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3394472" cy="45259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15114"/>
            <a:ext cx="3395766" cy="45236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5_0910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0" y="1310035"/>
            <a:ext cx="3394472" cy="45259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814" y="1556792"/>
            <a:ext cx="537478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5_0926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f4af65f3341185fa706a67e3e675c0.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2736"/>
            <a:ext cx="3643338" cy="501811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052736"/>
            <a:ext cx="3744416" cy="49880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2400" dirty="0" smtClean="0"/>
              <a:t>                                    </a:t>
            </a:r>
            <a:r>
              <a:rPr lang="sr-Cyrl-CS" sz="2400" dirty="0" smtClean="0">
                <a:solidFill>
                  <a:srgbClr val="C00000"/>
                </a:solidFill>
              </a:rPr>
              <a:t> </a:t>
            </a:r>
            <a:r>
              <a:rPr lang="sr-Cyrl-CS" sz="2400" b="1" dirty="0" smtClean="0">
                <a:solidFill>
                  <a:srgbClr val="C00000"/>
                </a:solidFill>
              </a:rPr>
              <a:t>Добити за децу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CS" sz="2800" dirty="0" smtClean="0"/>
          </a:p>
          <a:p>
            <a:r>
              <a:rPr lang="sr-Cyrl-CS" sz="2800" b="1" dirty="0" smtClean="0">
                <a:solidFill>
                  <a:srgbClr val="C00000"/>
                </a:solidFill>
              </a:rPr>
              <a:t>Развијање међусобних сарадничких односа међу децом, родитељима,васпитачима.</a:t>
            </a:r>
            <a:endParaRPr lang="sr-Latn-RS" sz="2800" b="1" dirty="0" smtClean="0">
              <a:solidFill>
                <a:srgbClr val="C00000"/>
              </a:solidFill>
            </a:endParaRPr>
          </a:p>
          <a:p>
            <a:endParaRPr lang="sr-Cyrl-CS" sz="2800" b="1" dirty="0" smtClean="0"/>
          </a:p>
          <a:p>
            <a:r>
              <a:rPr lang="sr-Cyrl-CS" sz="2800" b="1" dirty="0" smtClean="0">
                <a:solidFill>
                  <a:srgbClr val="C00000"/>
                </a:solidFill>
              </a:rPr>
              <a:t>Развој говора,  моторичких способности, маште, креативности итд.</a:t>
            </a:r>
          </a:p>
          <a:p>
            <a:endParaRPr lang="sr-Cyrl-CS" sz="2800" b="1" dirty="0" smtClean="0"/>
          </a:p>
          <a:p>
            <a:r>
              <a:rPr lang="sr-Cyrl-CS" sz="2800" b="1" dirty="0" smtClean="0">
                <a:solidFill>
                  <a:srgbClr val="C00000"/>
                </a:solidFill>
              </a:rPr>
              <a:t>Другарство и радост због боравка у вртићу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6868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600" b="1" i="1" dirty="0" smtClean="0">
                <a:solidFill>
                  <a:srgbClr val="C00000"/>
                </a:solidFill>
              </a:rPr>
              <a:t>       Циљеви</a:t>
            </a:r>
          </a:p>
          <a:p>
            <a:pPr>
              <a:buNone/>
            </a:pPr>
            <a:r>
              <a:rPr lang="sr-Cyrl-RS" sz="2600" b="1" dirty="0" smtClean="0">
                <a:solidFill>
                  <a:srgbClr val="C00000"/>
                </a:solidFill>
              </a:rPr>
              <a:t> - Стварање групног идентитета (“Ово смо ми”).</a:t>
            </a:r>
          </a:p>
          <a:p>
            <a:pPr>
              <a:buNone/>
            </a:pPr>
            <a:r>
              <a:rPr lang="sr-Cyrl-RS" sz="2600" b="1" dirty="0" smtClean="0">
                <a:solidFill>
                  <a:srgbClr val="C00000"/>
                </a:solidFill>
              </a:rPr>
              <a:t> - Успостављање блиских односа са децом око себе које карактерише узајамно разумевање и поштовање. </a:t>
            </a:r>
          </a:p>
          <a:p>
            <a:pPr>
              <a:buNone/>
            </a:pPr>
            <a:r>
              <a:rPr lang="sr-Cyrl-RS" sz="2600" b="1" dirty="0" smtClean="0">
                <a:solidFill>
                  <a:srgbClr val="C00000"/>
                </a:solidFill>
              </a:rPr>
              <a:t> - Стицање богатог моторичког искуства повезаног са осталим активностима.</a:t>
            </a:r>
          </a:p>
          <a:p>
            <a:pPr>
              <a:buNone/>
            </a:pPr>
            <a:endParaRPr lang="sr-Cyrl-RS" sz="2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r-Cyrl-RS" sz="2600" b="1" i="1" dirty="0" smtClean="0">
                <a:solidFill>
                  <a:srgbClr val="C00000"/>
                </a:solidFill>
              </a:rPr>
              <a:t>       Задаци</a:t>
            </a:r>
          </a:p>
          <a:p>
            <a:pPr>
              <a:buNone/>
            </a:pPr>
            <a:r>
              <a:rPr lang="sr-Cyrl-RS" sz="2600" b="1" dirty="0" smtClean="0">
                <a:solidFill>
                  <a:srgbClr val="C00000"/>
                </a:solidFill>
              </a:rPr>
              <a:t> -  Подстицање индивидуалности као посебног квалитета заједничког, стављање у однос појединца са групом.</a:t>
            </a:r>
          </a:p>
          <a:p>
            <a:pPr>
              <a:buNone/>
            </a:pPr>
            <a:r>
              <a:rPr lang="sr-Cyrl-RS" sz="2400" b="1" dirty="0" smtClean="0">
                <a:solidFill>
                  <a:srgbClr val="C00000"/>
                </a:solidFill>
              </a:rPr>
              <a:t> -  </a:t>
            </a:r>
            <a:r>
              <a:rPr lang="sr-Cyrl-RS" sz="2600" b="1" dirty="0" smtClean="0">
                <a:solidFill>
                  <a:srgbClr val="C00000"/>
                </a:solidFill>
              </a:rPr>
              <a:t>Стварање такве социјалне климе </a:t>
            </a:r>
            <a:r>
              <a:rPr lang="sr-Cyrl-RS" sz="2600" b="1" dirty="0">
                <a:solidFill>
                  <a:srgbClr val="C00000"/>
                </a:solidFill>
              </a:rPr>
              <a:t>у групи у </a:t>
            </a:r>
            <a:r>
              <a:rPr lang="sr-Cyrl-RS" sz="2600" b="1" dirty="0" smtClean="0">
                <a:solidFill>
                  <a:srgbClr val="C00000"/>
                </a:solidFill>
              </a:rPr>
              <a:t>којој ће свако дете осетити радостз аједничког рада и другарства, наклоности и љубави.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solidFill>
                  <a:srgbClr val="C00000"/>
                </a:solidFill>
              </a:rPr>
              <a:t>“ Представи се покретом”- покретна игра деце са родитељима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20181002_1609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40" y="1844824"/>
            <a:ext cx="3714776" cy="45259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4824"/>
            <a:ext cx="3672408" cy="4544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dirty="0" smtClean="0">
                <a:solidFill>
                  <a:srgbClr val="C00000"/>
                </a:solidFill>
              </a:rPr>
              <a:t>“Ово смо ми”- креативна радионица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20181002_1541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2_1541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2_1542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2_15414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1002_1552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96752"/>
            <a:ext cx="4273766" cy="521497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77" y="1196752"/>
            <a:ext cx="4289923" cy="52149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675</TotalTime>
  <Words>214</Words>
  <Application>Microsoft Office PowerPoint</Application>
  <PresentationFormat>On-screen Show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            ПУ “Лане” Алексинац</vt:lpstr>
      <vt:lpstr>PowerPoint Presentation</vt:lpstr>
      <vt:lpstr>PowerPoint Presentation</vt:lpstr>
      <vt:lpstr>“ Представи се покретом”- покретна игра деце са родитељима</vt:lpstr>
      <vt:lpstr>“Ово смо ми”- креативна радионица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Добити за децу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Предшколска установа “Лане”</dc:title>
  <dc:creator>nebojsa nedeljkovic</dc:creator>
  <cp:lastModifiedBy>Nebojsa Simic</cp:lastModifiedBy>
  <cp:revision>80</cp:revision>
  <dcterms:created xsi:type="dcterms:W3CDTF">2015-05-18T17:37:32Z</dcterms:created>
  <dcterms:modified xsi:type="dcterms:W3CDTF">2018-10-12T09:04:42Z</dcterms:modified>
</cp:coreProperties>
</file>