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71" r:id="rId2"/>
    <p:sldId id="273" r:id="rId3"/>
    <p:sldId id="256" r:id="rId4"/>
    <p:sldId id="270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69" r:id="rId17"/>
    <p:sldId id="274" r:id="rId18"/>
    <p:sldId id="26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2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0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46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0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3283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61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9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1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4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8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3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8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7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A8BB-FAFE-48DC-8C02-A632B3053C2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D2FE7E-8AC5-42C3-A42D-28FBF41F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rcode-monkey.com/" TargetMode="External"/><Relationship Id="rId3" Type="http://schemas.openxmlformats.org/officeDocument/2006/relationships/hyperlink" Target="https://chat.openai.com/" TargetMode="External"/><Relationship Id="rId7" Type="http://schemas.openxmlformats.org/officeDocument/2006/relationships/hyperlink" Target="https://www.thinglink.com/" TargetMode="External"/><Relationship Id="rId2" Type="http://schemas.openxmlformats.org/officeDocument/2006/relationships/hyperlink" Target="https://support.microsoft.com/sr-latn-rs/office/osnovni-zadaci-za-pravljenje-powerpoint-prezentacije-efbbc1cd-c5f1-4264-b48e-c8a7b0334e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feM7xXmcPE" TargetMode="External"/><Relationship Id="rId5" Type="http://schemas.openxmlformats.org/officeDocument/2006/relationships/hyperlink" Target="https://www.youtube.com/watch?v=AuYNXgO_f3Y" TargetMode="External"/><Relationship Id="rId4" Type="http://schemas.openxmlformats.org/officeDocument/2006/relationships/hyperlink" Target="https://creativecommons.org/choos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134" y="65929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sr-Cyrl-RS" sz="6000" b="1" dirty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sr-Cyrl-RS" sz="6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Упутство за коришћење </a:t>
            </a:r>
            <a:r>
              <a:rPr lang="en-US" sz="6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PowerPoint</a:t>
            </a:r>
            <a:r>
              <a:rPr lang="sr-Cyrl-RS" sz="66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презентације</a:t>
            </a:r>
            <a:endParaRPr lang="en-US" sz="6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359" y="5224046"/>
            <a:ext cx="3155262" cy="1088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4900" y="6312387"/>
            <a:ext cx="537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http://creativecommons.org/licenses/by-nc/4.0/</a:t>
            </a:r>
          </a:p>
        </p:txBody>
      </p:sp>
    </p:spTree>
    <p:extLst>
      <p:ext uri="{BB962C8B-B14F-4D97-AF65-F5344CB8AC3E}">
        <p14:creationId xmlns:p14="http://schemas.microsoft.com/office/powerpoint/2010/main" val="1310492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3826"/>
            <a:ext cx="11696700" cy="17621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r-Cyrl-RS" dirty="0"/>
          </a:p>
          <a:p>
            <a:r>
              <a:rPr lang="sr-Cyrl-R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Додатна</a:t>
            </a:r>
            <a:r>
              <a:rPr lang="sr-Cyrl-RS" dirty="0"/>
              <a:t> </a:t>
            </a:r>
            <a:r>
              <a:rPr lang="sr-Cyrl-RS" dirty="0">
                <a:ln w="0">
                  <a:solidFill>
                    <a:srgbClr val="FFFF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уређења</a:t>
            </a:r>
            <a:r>
              <a:rPr lang="sr-Cyrl-RS" dirty="0"/>
              <a:t> </a:t>
            </a:r>
            <a:r>
              <a:rPr lang="sr-Cyrl-R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текста</a:t>
            </a:r>
            <a:r>
              <a:rPr lang="sr-Cyrl-RS" dirty="0"/>
              <a:t> можете наћи на горњој траци алата, падајући мени </a:t>
            </a:r>
            <a:r>
              <a:rPr lang="en-US" b="1" dirty="0"/>
              <a:t>Format</a:t>
            </a:r>
            <a:r>
              <a:rPr lang="sr-Cyrl-RS" b="1" dirty="0"/>
              <a:t>.</a:t>
            </a:r>
            <a:r>
              <a:rPr lang="en-US" b="1" dirty="0"/>
              <a:t> </a:t>
            </a:r>
            <a:r>
              <a:rPr lang="sr-Cyrl-RS" dirty="0"/>
              <a:t> Означите, селектујте текст који уређујете и овај мени ће се отворити. Изаберите жељене опције.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947512"/>
            <a:ext cx="11382374" cy="4643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4"/>
          <p:cNvSpPr/>
          <p:nvPr/>
        </p:nvSpPr>
        <p:spPr>
          <a:xfrm rot="19938348">
            <a:off x="5710236" y="1819275"/>
            <a:ext cx="971550" cy="13335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32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476251"/>
            <a:ext cx="11039475" cy="1533524"/>
          </a:xfrm>
        </p:spPr>
        <p:txBody>
          <a:bodyPr>
            <a:normAutofit/>
          </a:bodyPr>
          <a:lstStyle/>
          <a:p>
            <a:r>
              <a:rPr lang="sr-Cyrl-RS" dirty="0"/>
              <a:t>Додавање фотографије на слајд: фотографију можете додати користећи алат са горње траке алата. Отворите икону </a:t>
            </a:r>
            <a:r>
              <a:rPr lang="en-US" b="1" dirty="0"/>
              <a:t>Insert</a:t>
            </a:r>
            <a:r>
              <a:rPr lang="en-US" dirty="0"/>
              <a:t>, </a:t>
            </a:r>
            <a:r>
              <a:rPr lang="sr-Cyrl-RS" dirty="0"/>
              <a:t>изаберите опцију</a:t>
            </a:r>
            <a:r>
              <a:rPr lang="en-US" dirty="0"/>
              <a:t> </a:t>
            </a:r>
            <a:r>
              <a:rPr lang="en-US" b="1" dirty="0"/>
              <a:t>Pictures</a:t>
            </a:r>
            <a:r>
              <a:rPr lang="en-US" dirty="0"/>
              <a:t>, </a:t>
            </a:r>
            <a:r>
              <a:rPr lang="sr-Cyrl-RS" dirty="0"/>
              <a:t>а затим из фасцикле дуплим кликом мишем изаберите фотографију. Фотографија ће бити постављена на слајд.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419475"/>
            <a:ext cx="3265270" cy="2498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36" y="2302138"/>
            <a:ext cx="4007076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9859812">
            <a:off x="5861006" y="4641970"/>
            <a:ext cx="868198" cy="13947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9705157">
            <a:off x="2430345" y="3405358"/>
            <a:ext cx="1449472" cy="20912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4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1"/>
            <a:ext cx="10515600" cy="1647824"/>
          </a:xfrm>
        </p:spPr>
        <p:txBody>
          <a:bodyPr/>
          <a:lstStyle/>
          <a:p>
            <a:r>
              <a:rPr lang="sr-Cyrl-RS" dirty="0"/>
              <a:t> Фотографију можете додатно уређивати тако што ћете  фотографију означити, селектовати дуплим левим кликом мишем. Отвара се икона </a:t>
            </a:r>
            <a:r>
              <a:rPr lang="en-US" b="1" dirty="0"/>
              <a:t>Format</a:t>
            </a:r>
            <a:r>
              <a:rPr lang="en-US" dirty="0"/>
              <a:t>, </a:t>
            </a:r>
            <a:r>
              <a:rPr lang="sr-Cyrl-RS" dirty="0"/>
              <a:t>одакле можете фотографију увеличати, уоквирити, окренути, смањити...</a:t>
            </a:r>
            <a:endParaRPr lang="sr-Cyrl-R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9" y="2420803"/>
            <a:ext cx="3556901" cy="3755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2057525"/>
            <a:ext cx="7315201" cy="4482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953872">
            <a:off x="9420024" y="1707848"/>
            <a:ext cx="1773987" cy="22316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2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3375"/>
            <a:ext cx="10934700" cy="1876425"/>
          </a:xfrm>
        </p:spPr>
        <p:txBody>
          <a:bodyPr/>
          <a:lstStyle/>
          <a:p>
            <a:r>
              <a:rPr lang="sr-Cyrl-RS" dirty="0"/>
              <a:t>Додавање видео записа: са горње траке алата, изаберите икону </a:t>
            </a:r>
            <a:r>
              <a:rPr lang="en-US" b="1" dirty="0"/>
              <a:t>Insert</a:t>
            </a:r>
            <a:r>
              <a:rPr lang="en-US" dirty="0"/>
              <a:t>,</a:t>
            </a:r>
            <a:r>
              <a:rPr lang="sr-Cyrl-RS" dirty="0"/>
              <a:t> затим </a:t>
            </a:r>
            <a:r>
              <a:rPr lang="en-US" b="1" dirty="0"/>
              <a:t>Video</a:t>
            </a:r>
            <a:r>
              <a:rPr lang="en-US" dirty="0"/>
              <a:t>, </a:t>
            </a:r>
            <a:r>
              <a:rPr lang="sr-Cyrl-RS" dirty="0"/>
              <a:t>па </a:t>
            </a:r>
            <a:r>
              <a:rPr lang="en-US" b="1" dirty="0"/>
              <a:t>Video on My PC</a:t>
            </a:r>
            <a:r>
              <a:rPr lang="en-US" dirty="0"/>
              <a:t>, </a:t>
            </a:r>
            <a:r>
              <a:rPr lang="sr-Cyrl-RS" dirty="0"/>
              <a:t>левим кликом на миша изаберите видео.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2057400"/>
            <a:ext cx="10239375" cy="3171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503594">
            <a:off x="9757846" y="1658883"/>
            <a:ext cx="2094653" cy="32459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9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476250"/>
            <a:ext cx="9715500" cy="752475"/>
          </a:xfrm>
        </p:spPr>
        <p:txBody>
          <a:bodyPr/>
          <a:lstStyle/>
          <a:p>
            <a:r>
              <a:rPr lang="ru-RU" dirty="0"/>
              <a:t>Затим кликните на</a:t>
            </a:r>
            <a:r>
              <a:rPr lang="ru-RU" b="1" dirty="0"/>
              <a:t> Insert</a:t>
            </a:r>
            <a:r>
              <a:rPr lang="ru-RU" dirty="0"/>
              <a:t>, тада је видео додат на слајд.</a:t>
            </a:r>
            <a:endParaRPr lang="en-US" dirty="0"/>
          </a:p>
        </p:txBody>
      </p:sp>
      <p:pic>
        <p:nvPicPr>
          <p:cNvPr id="2" name="The Internet_ Cybersecurity &amp; Cr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139" y="1467852"/>
            <a:ext cx="8237621" cy="463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38125"/>
            <a:ext cx="11258550" cy="1400175"/>
          </a:xfrm>
        </p:spPr>
        <p:txBody>
          <a:bodyPr>
            <a:normAutofit/>
          </a:bodyPr>
          <a:lstStyle/>
          <a:p>
            <a:r>
              <a:rPr lang="sr-Cyrl-RS" dirty="0"/>
              <a:t>Чување презентације: када завршите са уређивањем презентације, можете је сачувати кликом на датотеку </a:t>
            </a:r>
            <a:r>
              <a:rPr lang="en-US" b="1" dirty="0"/>
              <a:t>File</a:t>
            </a:r>
            <a:r>
              <a:rPr lang="en-US" dirty="0"/>
              <a:t> </a:t>
            </a:r>
            <a:r>
              <a:rPr lang="sr-Cyrl-RS" dirty="0"/>
              <a:t>у горњем левом углу</a:t>
            </a:r>
            <a:r>
              <a:rPr lang="en-US" dirty="0"/>
              <a:t>,</a:t>
            </a:r>
            <a:r>
              <a:rPr lang="sr-Cyrl-RS" dirty="0"/>
              <a:t> а затим на сачувај</a:t>
            </a:r>
            <a:r>
              <a:rPr lang="en-US" dirty="0"/>
              <a:t> </a:t>
            </a:r>
            <a:r>
              <a:rPr lang="en-US" b="1" dirty="0"/>
              <a:t>Save/Save As</a:t>
            </a:r>
            <a:r>
              <a:rPr lang="sr-Cyrl-RS" b="1" dirty="0"/>
              <a:t> </a:t>
            </a:r>
            <a:r>
              <a:rPr lang="sr-Cyrl-RS" dirty="0"/>
              <a:t>(на радној површини вашег рачунара </a:t>
            </a:r>
            <a:r>
              <a:rPr lang="en-US" b="1" dirty="0"/>
              <a:t>Desktop</a:t>
            </a:r>
            <a:r>
              <a:rPr lang="en-US" dirty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859486"/>
            <a:ext cx="5041125" cy="4579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64" y="1859486"/>
            <a:ext cx="6409729" cy="4668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Left Arrow 5"/>
          <p:cNvSpPr/>
          <p:nvPr/>
        </p:nvSpPr>
        <p:spPr>
          <a:xfrm rot="20171872">
            <a:off x="486920" y="1796726"/>
            <a:ext cx="1194115" cy="14893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20478201">
            <a:off x="6239327" y="2898083"/>
            <a:ext cx="2524125" cy="153545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6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523876"/>
            <a:ext cx="11753850" cy="1381124"/>
          </a:xfrm>
        </p:spPr>
        <p:txBody>
          <a:bodyPr/>
          <a:lstStyle/>
          <a:p>
            <a:r>
              <a:rPr lang="sr-Cyrl-RS" dirty="0"/>
              <a:t>Покретање презентације: завршену презентацију покрећете кликом на икону</a:t>
            </a:r>
            <a:r>
              <a:rPr lang="en-US" dirty="0"/>
              <a:t> </a:t>
            </a:r>
            <a:r>
              <a:rPr lang="en-US" b="1" dirty="0"/>
              <a:t>Slide Show</a:t>
            </a:r>
            <a:r>
              <a:rPr lang="en-US" dirty="0"/>
              <a:t>,</a:t>
            </a:r>
            <a:r>
              <a:rPr lang="sr-Cyrl-RS" dirty="0"/>
              <a:t> која се налази у доњој траци алата, десни угао.</a:t>
            </a:r>
            <a:endParaRPr lang="en-US" dirty="0"/>
          </a:p>
          <a:p>
            <a:r>
              <a:rPr lang="sr-Cyrl-RS" dirty="0"/>
              <a:t>Напуштање слајдшоуа вршимо кликом на дугме </a:t>
            </a:r>
            <a:r>
              <a:rPr lang="en-US" b="1" dirty="0"/>
              <a:t>Esc.</a:t>
            </a: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11" y="2880235"/>
            <a:ext cx="6096528" cy="2888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20435732">
            <a:off x="8115299" y="5086350"/>
            <a:ext cx="1419225" cy="352425"/>
          </a:xfrm>
          <a:prstGeom prst="leftArrow">
            <a:avLst>
              <a:gd name="adj1" fmla="val 1866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11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452100"/>
              </p:ext>
            </p:extLst>
          </p:nvPr>
        </p:nvGraphicFramePr>
        <p:xfrm>
          <a:off x="2387600" y="2160588"/>
          <a:ext cx="5175250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resentation" r:id="rId3" imgW="4570388" imgH="3427437" progId="PowerPoint.Show.12">
                  <p:embed/>
                </p:oleObj>
              </mc:Choice>
              <mc:Fallback>
                <p:oleObj name="Presentation" r:id="rId3" imgW="457038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7600" y="2160588"/>
                        <a:ext cx="5175250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273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8625"/>
            <a:ext cx="10515600" cy="1819275"/>
          </a:xfrm>
        </p:spPr>
        <p:txBody>
          <a:bodyPr>
            <a:normAutofit/>
          </a:bodyPr>
          <a:lstStyle/>
          <a:p>
            <a:r>
              <a:rPr lang="sr-Cyrl-RS" dirty="0"/>
              <a:t>Дељење презентације: уређену презентацију можете поделити на више начина: </a:t>
            </a:r>
          </a:p>
          <a:p>
            <a:pPr lvl="1"/>
            <a:r>
              <a:rPr lang="en-US" dirty="0"/>
              <a:t> </a:t>
            </a:r>
            <a:r>
              <a:rPr lang="sr-Cyrl-RS" dirty="0"/>
              <a:t>путем преносивих медија (</a:t>
            </a:r>
            <a:r>
              <a:rPr lang="en-US" dirty="0" err="1"/>
              <a:t>cd,dvd,usb</a:t>
            </a:r>
            <a:r>
              <a:rPr lang="en-US" dirty="0"/>
              <a:t>)</a:t>
            </a:r>
            <a:endParaRPr lang="sr-Cyrl-RS" dirty="0"/>
          </a:p>
          <a:p>
            <a:pPr lvl="2"/>
            <a:r>
              <a:rPr lang="en-US" dirty="0"/>
              <a:t>Cd</a:t>
            </a:r>
            <a:r>
              <a:rPr lang="sr-Cyrl-RS" dirty="0"/>
              <a:t> и</a:t>
            </a:r>
            <a:r>
              <a:rPr lang="en-US" dirty="0"/>
              <a:t> </a:t>
            </a:r>
            <a:r>
              <a:rPr lang="en-US" dirty="0" err="1"/>
              <a:t>dvd</a:t>
            </a:r>
            <a:r>
              <a:rPr lang="en-US" dirty="0"/>
              <a:t> </a:t>
            </a:r>
            <a:r>
              <a:rPr lang="sr-Cyrl-RS" dirty="0"/>
              <a:t>се нарезују одређеним програмима </a:t>
            </a:r>
            <a:r>
              <a:rPr lang="en-US" dirty="0"/>
              <a:t>(</a:t>
            </a:r>
            <a:r>
              <a:rPr lang="en-US" dirty="0" err="1"/>
              <a:t>nero</a:t>
            </a:r>
            <a:r>
              <a:rPr lang="en-US" dirty="0"/>
              <a:t>)</a:t>
            </a:r>
            <a:r>
              <a:rPr lang="sr-Cyrl-RS" dirty="0"/>
              <a:t>, док се </a:t>
            </a:r>
            <a:r>
              <a:rPr lang="en-US" dirty="0" err="1"/>
              <a:t>usb</a:t>
            </a:r>
            <a:r>
              <a:rPr lang="en-US" dirty="0"/>
              <a:t> </a:t>
            </a:r>
            <a:r>
              <a:rPr lang="sr-Cyrl-RS" dirty="0"/>
              <a:t>копира опцијом</a:t>
            </a:r>
            <a:r>
              <a:rPr lang="en-US" dirty="0"/>
              <a:t> copy-paste.</a:t>
            </a:r>
            <a:r>
              <a:rPr lang="sr-Cyrl-RS" dirty="0"/>
              <a:t> </a:t>
            </a:r>
            <a:endParaRPr lang="en-US" dirty="0"/>
          </a:p>
          <a:p>
            <a:pPr lvl="1"/>
            <a:r>
              <a:rPr lang="sr-Cyrl-RS" dirty="0"/>
              <a:t>Електронски (</a:t>
            </a:r>
            <a:r>
              <a:rPr lang="en-US" dirty="0"/>
              <a:t>e-mail, </a:t>
            </a:r>
            <a:r>
              <a:rPr lang="en-US" dirty="0" err="1"/>
              <a:t>viber</a:t>
            </a:r>
            <a:r>
              <a:rPr lang="en-US" dirty="0"/>
              <a:t>)</a:t>
            </a:r>
          </a:p>
          <a:p>
            <a:pPr lvl="2"/>
            <a:r>
              <a:rPr lang="sr-Cyrl-RS" dirty="0"/>
              <a:t>У виду прилога (обично је обележено спајалицом).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605520"/>
            <a:ext cx="4838700" cy="3484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8" y="2605520"/>
            <a:ext cx="3550425" cy="3704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38" y="3478095"/>
            <a:ext cx="1739537" cy="17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7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238" y="2184652"/>
            <a:ext cx="11306120" cy="3880773"/>
          </a:xfrm>
        </p:spPr>
        <p:txBody>
          <a:bodyPr/>
          <a:lstStyle/>
          <a:p>
            <a:pPr marL="0" indent="0" algn="ctr">
              <a:buNone/>
            </a:pPr>
            <a:r>
              <a:rPr lang="sr-Cyrl-RS" sz="3200" b="1" dirty="0"/>
              <a:t>Закључак:</a:t>
            </a:r>
          </a:p>
          <a:p>
            <a:pPr marL="0" indent="0" algn="ctr">
              <a:buNone/>
            </a:pPr>
            <a:endParaRPr lang="sr-Cyrl-RS" sz="3200" b="1" dirty="0"/>
          </a:p>
          <a:p>
            <a:pPr marL="0" indent="0">
              <a:buNone/>
            </a:pPr>
            <a:r>
              <a:rPr lang="sr-Cyrl-RS" dirty="0"/>
              <a:t>Идеја: надамо се да ће ова презентација омогућити лакши начин коришћења</a:t>
            </a:r>
            <a:r>
              <a:rPr lang="en-US" dirty="0"/>
              <a:t> PowerPoint</a:t>
            </a:r>
            <a:r>
              <a:rPr lang="sr-Cyrl-RS" dirty="0"/>
              <a:t>-а, који нам је свакодневно потребан за реализацију васпитно-образовног рада. </a:t>
            </a:r>
          </a:p>
          <a:p>
            <a:pPr marL="0" indent="0">
              <a:buNone/>
            </a:pPr>
            <a:r>
              <a:rPr lang="sr-Cyrl-RS" dirty="0"/>
              <a:t>Дигитални свет је свуда око нас, немојте се бојати, већ закорачите храбро у истраживање које ће нам бити од користи!</a:t>
            </a:r>
          </a:p>
          <a:p>
            <a:pPr marL="0" indent="0" algn="r">
              <a:buNone/>
            </a:pPr>
            <a:r>
              <a:rPr lang="sr-Cyrl-RS" dirty="0"/>
              <a:t>Аутори су дали сагласност за дељење личних података.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2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482" y="1324947"/>
            <a:ext cx="10719318" cy="4852016"/>
          </a:xfrm>
        </p:spPr>
        <p:txBody>
          <a:bodyPr numCol="2">
            <a:normAutofit/>
          </a:bodyPr>
          <a:lstStyle/>
          <a:p>
            <a:r>
              <a:rPr lang="sr-Cyrl-RS" dirty="0"/>
              <a:t>1. Наслов презентације</a:t>
            </a:r>
          </a:p>
          <a:p>
            <a:r>
              <a:rPr lang="sr-Cyrl-RS" dirty="0"/>
              <a:t>2. Садржај </a:t>
            </a:r>
          </a:p>
          <a:p>
            <a:r>
              <a:rPr lang="sr-Cyrl-RS" dirty="0"/>
              <a:t>3. Аутори</a:t>
            </a:r>
          </a:p>
          <a:p>
            <a:r>
              <a:rPr lang="sr-Cyrl-RS" dirty="0"/>
              <a:t>4. Увод</a:t>
            </a:r>
          </a:p>
          <a:p>
            <a:pPr lvl="0"/>
            <a:r>
              <a:rPr lang="sr-Cyrl-RS" dirty="0"/>
              <a:t>5. </a:t>
            </a:r>
            <a:r>
              <a:rPr lang="sr-Cyrl-RS" dirty="0">
                <a:solidFill>
                  <a:prstClr val="black"/>
                </a:solidFill>
              </a:rPr>
              <a:t>Покретање презентације</a:t>
            </a:r>
          </a:p>
          <a:p>
            <a:pPr lvl="0"/>
            <a:r>
              <a:rPr lang="sr-Cyrl-RS" dirty="0"/>
              <a:t>6. Избор шаблона</a:t>
            </a:r>
          </a:p>
          <a:p>
            <a:r>
              <a:rPr lang="sr-Cyrl-RS" dirty="0"/>
              <a:t>7. Отварање прве странице</a:t>
            </a:r>
          </a:p>
          <a:p>
            <a:r>
              <a:rPr lang="sr-Cyrl-RS" dirty="0"/>
              <a:t>8. Уређивање слајда</a:t>
            </a:r>
          </a:p>
          <a:p>
            <a:r>
              <a:rPr lang="sr-Cyrl-RS" dirty="0"/>
              <a:t>9. Додавање текста</a:t>
            </a:r>
          </a:p>
          <a:p>
            <a:r>
              <a:rPr lang="sr-Cyrl-RS" dirty="0"/>
              <a:t>10. Уређивање текста</a:t>
            </a:r>
          </a:p>
          <a:p>
            <a:r>
              <a:rPr lang="sr-Cyrl-RS" dirty="0"/>
              <a:t>11. Додавање фотографија</a:t>
            </a:r>
          </a:p>
          <a:p>
            <a:r>
              <a:rPr lang="sr-Cyrl-RS" dirty="0"/>
              <a:t>12. Уређивање фотографија</a:t>
            </a:r>
          </a:p>
          <a:p>
            <a:r>
              <a:rPr lang="sr-Cyrl-RS" dirty="0"/>
              <a:t>13. Додавање видео записа</a:t>
            </a:r>
          </a:p>
          <a:p>
            <a:r>
              <a:rPr lang="sr-Cyrl-RS" dirty="0"/>
              <a:t>14. Додавање видео записа</a:t>
            </a:r>
          </a:p>
          <a:p>
            <a:r>
              <a:rPr lang="sr-Cyrl-RS" dirty="0"/>
              <a:t>15. Чување презентације</a:t>
            </a:r>
          </a:p>
          <a:p>
            <a:r>
              <a:rPr lang="sr-Cyrl-RS" dirty="0"/>
              <a:t>16. Покретање презентације</a:t>
            </a:r>
          </a:p>
          <a:p>
            <a:r>
              <a:rPr lang="sr-Cyrl-RS" dirty="0"/>
              <a:t>17. Квиз</a:t>
            </a:r>
          </a:p>
          <a:p>
            <a:r>
              <a:rPr lang="sr-Cyrl-RS" dirty="0"/>
              <a:t>18. Дељење презентације</a:t>
            </a:r>
          </a:p>
          <a:p>
            <a:r>
              <a:rPr lang="sr-Cyrl-RS" dirty="0"/>
              <a:t>19. Закључак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45633" y="158620"/>
            <a:ext cx="4236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/>
              <a:t>Садржај:</a:t>
            </a:r>
          </a:p>
        </p:txBody>
      </p:sp>
    </p:spTree>
    <p:extLst>
      <p:ext uri="{BB962C8B-B14F-4D97-AF65-F5344CB8AC3E}">
        <p14:creationId xmlns:p14="http://schemas.microsoft.com/office/powerpoint/2010/main" val="326230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7565" y="2088595"/>
            <a:ext cx="12651972" cy="2581960"/>
          </a:xfrm>
        </p:spPr>
        <p:txBody>
          <a:bodyPr numCol="2">
            <a:noAutofit/>
          </a:bodyPr>
          <a:lstStyle/>
          <a:p>
            <a:pPr algn="l"/>
            <a:r>
              <a:rPr lang="sr-Cyrl-RS" sz="2000" dirty="0">
                <a:solidFill>
                  <a:schemeClr val="tx1"/>
                </a:solidFill>
              </a:rPr>
              <a:t>Практичари: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Марија Д. Илић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Биљана Јевтић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Марија Токић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Маријана Живадиновић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Маријана Стевановић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Наташа Зипаловић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Снежана Милићевић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r-Cyrl-R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Сања Милчић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Александра Ганић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Тамара Крстић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Валентина Петровић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Милош Стојковић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chemeClr val="tx1"/>
                </a:solidFill>
              </a:rPr>
              <a:t>Марија Нешић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3661" y="432124"/>
            <a:ext cx="2112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/>
              <a:t>Аутори: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914110" y="1023741"/>
            <a:ext cx="451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/>
              <a:t>Координатор: Виолета Поповић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38735" y="5627087"/>
            <a:ext cx="7187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/>
              <a:t>Стручњак из наше установе (администратор информационих система и технологија): Небојша Симић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085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8" y="177283"/>
            <a:ext cx="10515600" cy="1231640"/>
          </a:xfrm>
        </p:spPr>
        <p:txBody>
          <a:bodyPr>
            <a:normAutofit/>
          </a:bodyPr>
          <a:lstStyle/>
          <a:p>
            <a:pPr algn="ctr"/>
            <a:r>
              <a:rPr lang="sr-Cyrl-RS" b="1" dirty="0"/>
              <a:t>Увод: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02" y="1530220"/>
            <a:ext cx="11435833" cy="5057192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sr-Cyrl-RS" b="1" dirty="0"/>
              <a:t>Циљне групе</a:t>
            </a:r>
            <a:r>
              <a:rPr lang="sr-Cyrl-RS" dirty="0"/>
              <a:t>: васпитачи и медицинске сестре васпитачи</a:t>
            </a:r>
          </a:p>
          <a:p>
            <a:pPr marL="0" indent="0">
              <a:buNone/>
            </a:pPr>
            <a:r>
              <a:rPr lang="sr-Cyrl-RS" b="1" dirty="0"/>
              <a:t>Ресурс</a:t>
            </a:r>
            <a:r>
              <a:rPr lang="sr-Cyrl-RS" dirty="0"/>
              <a:t> је намењен практичарима за реализацију ВОР-а у предшколским установама.</a:t>
            </a:r>
          </a:p>
          <a:p>
            <a:pPr marL="0" indent="0">
              <a:buNone/>
            </a:pPr>
            <a:r>
              <a:rPr lang="sr-Cyrl-RS" b="1" dirty="0"/>
              <a:t>Кључни појмови су</a:t>
            </a:r>
            <a:r>
              <a:rPr lang="sr-Cyrl-RS" dirty="0"/>
              <a:t>: </a:t>
            </a:r>
            <a:r>
              <a:rPr lang="en-US" dirty="0"/>
              <a:t>PowerPoint </a:t>
            </a:r>
            <a:r>
              <a:rPr lang="sr-Cyrl-RS" dirty="0"/>
              <a:t>презентација, слајд, додавање </a:t>
            </a:r>
            <a:r>
              <a:rPr lang="ru-RU" dirty="0"/>
              <a:t>фотографија, додавање видеа, чување презентације, покретање и дељење презентације.</a:t>
            </a:r>
          </a:p>
          <a:p>
            <a:pPr marL="0" indent="0">
              <a:buNone/>
            </a:pPr>
            <a:r>
              <a:rPr lang="ru-RU" b="1" dirty="0"/>
              <a:t>Дигиталне компетенције: </a:t>
            </a:r>
            <a:r>
              <a:rPr lang="ru-RU" dirty="0"/>
              <a:t>прилагођавање и креирање дигиталних садржаја.</a:t>
            </a:r>
            <a:r>
              <a:rPr lang="en-US" dirty="0"/>
              <a:t> 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sr-Cyrl-RS" b="1" dirty="0">
                <a:solidFill>
                  <a:prstClr val="black"/>
                </a:solidFill>
              </a:rPr>
              <a:t>Коришћени линкови: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endParaRPr lang="sr-Cyrl-RS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  <a:hlinkClick r:id="rId2"/>
              </a:rPr>
              <a:t>https://support.microsoft.com/sr-latn-rs/office/osnovni-zadaci-za-pravljenje-powerpoint-prezentacije-efbbc1cd-c5f1-4264-b48e-c8a7b0334e36</a:t>
            </a:r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  <a:hlinkClick r:id="rId3"/>
              </a:rPr>
              <a:t>https://chat.openai.com/</a:t>
            </a:r>
            <a:endParaRPr lang="en-US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https://creativecommons.org/choose/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https://www.youtube.com/watch?v=AuYNXgO_f3Y</a:t>
            </a:r>
            <a:endParaRPr lang="sr-Cyrl-RS" dirty="0"/>
          </a:p>
          <a:p>
            <a:pPr marL="0" indent="0">
              <a:buNone/>
            </a:pPr>
            <a:r>
              <a:rPr lang="en-US" dirty="0">
                <a:hlinkClick r:id="rId6"/>
              </a:rPr>
              <a:t>https://www.youtube.com/watch?v=efeM7xXmcPE</a:t>
            </a:r>
            <a:endParaRPr lang="sr-Cyrl-RS" dirty="0"/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https://www.thinglink.com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8"/>
              </a:rPr>
              <a:t>https://www.qrcode-monkey.com/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33671" y="796926"/>
            <a:ext cx="9652518" cy="2289175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4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387350"/>
            <a:ext cx="10515600" cy="4351338"/>
          </a:xfrm>
        </p:spPr>
        <p:txBody>
          <a:bodyPr/>
          <a:lstStyle/>
          <a:p>
            <a:r>
              <a:rPr lang="sr-Cyrl-RS" dirty="0"/>
              <a:t>Покрените </a:t>
            </a:r>
            <a:r>
              <a:rPr lang="en-US" dirty="0"/>
              <a:t>PowerPoint</a:t>
            </a:r>
            <a:r>
              <a:rPr lang="sr-Cyrl-RS" dirty="0"/>
              <a:t> апликацију на свом рачунару</a:t>
            </a:r>
            <a:r>
              <a:rPr lang="en-US" dirty="0"/>
              <a:t>.</a:t>
            </a:r>
            <a:r>
              <a:rPr lang="sr-Cyrl-RS" dirty="0"/>
              <a:t> Обично ћете је пронаћи у менију</a:t>
            </a:r>
            <a:r>
              <a:rPr lang="en-US" dirty="0"/>
              <a:t> “Start”</a:t>
            </a:r>
            <a:r>
              <a:rPr lang="sr-Cyrl-RS" dirty="0"/>
              <a:t> или на радној површини или је можете потражити путем претраживача датотека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12" y="1266817"/>
            <a:ext cx="5210175" cy="4723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4"/>
          <p:cNvSpPr/>
          <p:nvPr/>
        </p:nvSpPr>
        <p:spPr>
          <a:xfrm rot="10800000" flipV="1">
            <a:off x="2366202" y="5747890"/>
            <a:ext cx="1429510" cy="23985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9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57200"/>
            <a:ext cx="10582275" cy="885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dirty="0"/>
              <a:t>По отварању биће вам понуђени различити шаблони за избор. Можете одабрати празан шаблон или један од дизајнираних шаблона.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66826"/>
            <a:ext cx="9144000" cy="4791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77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342901"/>
            <a:ext cx="11677649" cy="1447799"/>
          </a:xfrm>
        </p:spPr>
        <p:txBody>
          <a:bodyPr>
            <a:normAutofit/>
          </a:bodyPr>
          <a:lstStyle/>
          <a:p>
            <a:r>
              <a:rPr lang="sr-Cyrl-RS" dirty="0"/>
              <a:t>Када одаберете шаблон, видећете празан слајд. Да бисте додали нови слајд, можете кликнути на „нови слајд“ </a:t>
            </a:r>
            <a:r>
              <a:rPr lang="en-US" b="1" dirty="0"/>
              <a:t>New Slide</a:t>
            </a:r>
            <a:r>
              <a:rPr lang="sr-Cyrl-RS" b="1" dirty="0"/>
              <a:t> </a:t>
            </a:r>
            <a:r>
              <a:rPr lang="sr-Cyrl-RS" dirty="0"/>
              <a:t>дугме на траци са алаткама.</a:t>
            </a:r>
            <a:r>
              <a:rPr lang="en-US" dirty="0"/>
              <a:t> </a:t>
            </a:r>
            <a:r>
              <a:rPr lang="sr-Cyrl-RS" dirty="0"/>
              <a:t>Можете додавати више слајдова према потреби.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1790700"/>
            <a:ext cx="9658349" cy="459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Left Arrow 4"/>
          <p:cNvSpPr/>
          <p:nvPr/>
        </p:nvSpPr>
        <p:spPr>
          <a:xfrm rot="1448759">
            <a:off x="2009775" y="2562225"/>
            <a:ext cx="609600" cy="142875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4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24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r-Cyrl-RS" dirty="0"/>
              <a:t>Уређивање слајда: сваки слајд има одређене елементе које можете уређивати. </a:t>
            </a:r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r>
              <a:rPr lang="sr-Cyrl-RS" dirty="0"/>
              <a:t>Можете додати:</a:t>
            </a:r>
          </a:p>
          <a:p>
            <a:r>
              <a:rPr lang="sr-Cyrl-RS" dirty="0"/>
              <a:t>текст, </a:t>
            </a:r>
          </a:p>
          <a:p>
            <a:r>
              <a:rPr lang="sr-Cyrl-RS" dirty="0"/>
              <a:t>слике, </a:t>
            </a:r>
          </a:p>
          <a:p>
            <a:r>
              <a:rPr lang="sr-Cyrl-RS" dirty="0"/>
              <a:t>видео запис </a:t>
            </a:r>
          </a:p>
          <a:p>
            <a:r>
              <a:rPr lang="sr-Cyrl-RS" dirty="0"/>
              <a:t>и још много тога.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73" y="1849856"/>
            <a:ext cx="5313947" cy="3985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564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1475" y="238126"/>
            <a:ext cx="10982325" cy="1066800"/>
          </a:xfrm>
        </p:spPr>
        <p:txBody>
          <a:bodyPr/>
          <a:lstStyle/>
          <a:p>
            <a:r>
              <a:rPr lang="ru-RU" dirty="0"/>
              <a:t>Додавање текста на слајд: са горње траке алата изабрати са падајућег менија </a:t>
            </a:r>
            <a:r>
              <a:rPr lang="ru-RU" b="1" dirty="0"/>
              <a:t>Home</a:t>
            </a:r>
            <a:r>
              <a:rPr lang="ru-RU" dirty="0"/>
              <a:t>, </a:t>
            </a:r>
            <a:r>
              <a:rPr lang="ru-RU" i="1" u="sng" dirty="0">
                <a:latin typeface="Arial Black" panose="020B0A04020102020204" pitchFamily="34" charset="0"/>
              </a:rPr>
              <a:t>фонт</a:t>
            </a:r>
            <a:r>
              <a:rPr lang="ru-RU" dirty="0"/>
              <a:t> и </a:t>
            </a:r>
            <a:r>
              <a:rPr lang="ru-RU" sz="4000" dirty="0"/>
              <a:t>величину слова</a:t>
            </a:r>
            <a:r>
              <a:rPr lang="ru-RU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7" y="1762126"/>
            <a:ext cx="10378783" cy="4905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906768">
            <a:off x="1781175" y="1524000"/>
            <a:ext cx="1333500" cy="13335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432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473</TotalTime>
  <Words>727</Words>
  <Application>Microsoft Office PowerPoint</Application>
  <PresentationFormat>Widescreen</PresentationFormat>
  <Paragraphs>95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 Light</vt:lpstr>
      <vt:lpstr>Trebuchet MS</vt:lpstr>
      <vt:lpstr>Wingdings 3</vt:lpstr>
      <vt:lpstr>Facet</vt:lpstr>
      <vt:lpstr>Presentation</vt:lpstr>
      <vt:lpstr>PowerPoint Presentation</vt:lpstr>
      <vt:lpstr>PowerPoint Presentation</vt:lpstr>
      <vt:lpstr>PowerPoint Presentation</vt:lpstr>
      <vt:lpstr>Увод: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Упутство за коришћрњеPowerPoint презентације</dc:title>
  <dc:creator>Korisnik</dc:creator>
  <cp:lastModifiedBy>Korisnik</cp:lastModifiedBy>
  <cp:revision>83</cp:revision>
  <dcterms:created xsi:type="dcterms:W3CDTF">2023-06-27T08:32:36Z</dcterms:created>
  <dcterms:modified xsi:type="dcterms:W3CDTF">2023-07-03T08:36:18Z</dcterms:modified>
</cp:coreProperties>
</file>